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  <p:sldMasterId id="2147483936" r:id="rId5"/>
    <p:sldMasterId id="2147484010" r:id="rId6"/>
    <p:sldMasterId id="2147484085" r:id="rId7"/>
  </p:sldMasterIdLst>
  <p:notesMasterIdLst>
    <p:notesMasterId r:id="rId22"/>
  </p:notesMasterIdLst>
  <p:sldIdLst>
    <p:sldId id="1857" r:id="rId8"/>
    <p:sldId id="2076138509" r:id="rId9"/>
    <p:sldId id="2076138505" r:id="rId10"/>
    <p:sldId id="2076138501" r:id="rId11"/>
    <p:sldId id="1885" r:id="rId12"/>
    <p:sldId id="2076138504" r:id="rId13"/>
    <p:sldId id="2076138510" r:id="rId14"/>
    <p:sldId id="2076138502" r:id="rId15"/>
    <p:sldId id="1897" r:id="rId16"/>
    <p:sldId id="2076138503" r:id="rId17"/>
    <p:sldId id="1898" r:id="rId18"/>
    <p:sldId id="1891" r:id="rId19"/>
    <p:sldId id="1892" r:id="rId20"/>
    <p:sldId id="15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2076138509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985" autoAdjust="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https://forms.office.com/r/pvw9TuagbL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4/13/2023 1:52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4/13/2023 1:52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4/13/2023 1:52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4/13/2023 1:52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4/13/2023 1:52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4/13/2023 1:52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4/13/2023 1:52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4/13/2023 1:52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8722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2022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6594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7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226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43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2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17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838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6295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8435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6286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630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98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7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552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15038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412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78954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38904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9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800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928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6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31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6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099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323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25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39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25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92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332328-F766-46A3-AACB-BC71B5B9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02908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0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22222E-6 L 4.166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2.22222E-6 L 3.5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51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2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31519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056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874498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5435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7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34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2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7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56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67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6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102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Graphic 2" descr="Microsoft Flow logo">
            <a:extLst>
              <a:ext uri="{FF2B5EF4-FFF2-40B4-BE49-F238E27FC236}">
                <a16:creationId xmlns:a16="http://schemas.microsoft.com/office/drawing/2014/main" id="{85DA7259-7117-4C57-B5D0-B2AF54CD3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54" y="598428"/>
            <a:ext cx="620850" cy="4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2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1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29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1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31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292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12">
            <a:extLst>
              <a:ext uri="{FF2B5EF4-FFF2-40B4-BE49-F238E27FC236}">
                <a16:creationId xmlns:a16="http://schemas.microsoft.com/office/drawing/2014/main" id="{0E0E57C0-7376-4944-9DCE-0051854213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8497" y="593302"/>
            <a:ext cx="628688" cy="477610"/>
            <a:chOff x="4543" y="2176"/>
            <a:chExt cx="258" cy="196"/>
          </a:xfrm>
          <a:solidFill>
            <a:schemeClr val="tx1"/>
          </a:solidFill>
        </p:grpSpPr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FAF9751-0C2B-4181-B0AC-15CA1A9D4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2176"/>
              <a:ext cx="258" cy="170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6641E717-EED8-4EF2-A4F7-7983712AD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311"/>
              <a:ext cx="28" cy="61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17D3AA76-A13A-49B0-813F-4A379399E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" y="2259"/>
              <a:ext cx="29" cy="113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2F5E2E1-F2A4-4C05-B836-EFAEDB0A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223"/>
              <a:ext cx="29" cy="149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C00683F1-8475-44C7-A3C3-BFE332B4E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280"/>
              <a:ext cx="28" cy="92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23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65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06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84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700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78180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ower Apps 1" descr="Power Apps">
            <a:extLst>
              <a:ext uri="{FF2B5EF4-FFF2-40B4-BE49-F238E27FC236}">
                <a16:creationId xmlns:a16="http://schemas.microsoft.com/office/drawing/2014/main" id="{3CDD38F3-4197-44AB-9F9D-E38249A84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525" y="479781"/>
            <a:ext cx="702706" cy="7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0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61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84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693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1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904391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A457A6F-4F3B-4634-AE7D-D23DC9778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86" y="453929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78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656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459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2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20610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1593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8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78D3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3885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3" cy="1609608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4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149"/>
            <a:ext cx="9629469" cy="932731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6493-BDAB-4956-AF82-978E0BA1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16743"/>
            <a:ext cx="11172825" cy="1704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7BA5-8E01-4CB5-8EE0-46C5A280E605}" type="datetime1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4BB0D-0E32-4AB3-A5F3-59C6D9027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2671" y="427704"/>
            <a:ext cx="1665340" cy="3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447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399C-AC43-4232-BED0-9F25441F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544E-67D3-4F47-B19C-9CB0C4875B85}" type="datetime1">
              <a:rPr lang="en-GB" smtClean="0"/>
              <a:t>13/04/2023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810A2-3C45-492A-9A4B-0A99146D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00C9-F798-44FE-B2E8-2A0EF621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369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7045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3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7" y="228603"/>
            <a:ext cx="11161444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679258"/>
      </p:ext>
    </p:extLst>
  </p:cSld>
  <p:clrMapOvr>
    <a:masterClrMapping/>
  </p:clrMapOvr>
  <p:transition spd="slow">
    <p:push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4" y="1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066854"/>
            <a:ext cx="4167887" cy="146668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1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9" y="965103"/>
            <a:ext cx="6856412" cy="5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41122"/>
            <a:ext cx="11582400" cy="1173655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3pPr>
            <a:lvl4pPr>
              <a:defRPr spc="-93" baseline="0">
                <a:solidFill>
                  <a:schemeClr val="tx2"/>
                </a:solidFill>
              </a:defRPr>
            </a:lvl4pPr>
            <a:lvl5pPr>
              <a:defRPr spc="-93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0" cy="9753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9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78" y="228601"/>
            <a:ext cx="11296417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78" y="1444752"/>
            <a:ext cx="11296417" cy="1861472"/>
          </a:xfr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buClrTx/>
              <a:defRPr/>
            </a:lvl1pPr>
            <a:lvl2pPr marL="1528195" indent="-524920" defTabSz="1667892">
              <a:lnSpc>
                <a:spcPct val="100000"/>
              </a:lnSpc>
              <a:spcBef>
                <a:spcPts val="400"/>
              </a:spcBef>
              <a:buClrTx/>
              <a:defRPr/>
            </a:lvl2pPr>
            <a:lvl3pPr marL="2216095" indent="-459306">
              <a:lnSpc>
                <a:spcPct val="100000"/>
              </a:lnSpc>
              <a:buClrTx/>
              <a:defRPr/>
            </a:lvl3pPr>
            <a:lvl4pPr marL="2825680" indent="-459306">
              <a:lnSpc>
                <a:spcPct val="100000"/>
              </a:lnSpc>
              <a:buClrTx/>
              <a:defRPr/>
            </a:lvl4pPr>
            <a:lvl5pPr marL="3433148" indent="-446606">
              <a:lnSpc>
                <a:spcPct val="100000"/>
              </a:lnSpc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383944"/>
      </p:ext>
    </p:extLst>
  </p:cSld>
  <p:clrMapOvr>
    <a:masterClrMapping/>
  </p:clrMapOvr>
  <p:transition spd="slow">
    <p:push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9702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2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076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1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84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14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968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079"/>
            <a:ext cx="4158362" cy="110812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610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7180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6727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803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420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63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931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22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097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8214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5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8644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408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1537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913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4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1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383"/>
            <a:ext cx="3182027" cy="5540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3"/>
            <a:ext cx="6667500" cy="43090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1700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718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7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71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751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02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85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7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21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92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8A727A-F820-4FB9-B0DC-EE6882B6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93690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BA44F96-D083-4BCB-95EC-83CB5883B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5612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3841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26B41C-1189-47EA-B3CD-9D7DEAB30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6576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BB0ABF-34A9-4603-8AC2-F92E719C6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093993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8F27347-71C2-4B7B-9EEE-DCDDCBCAA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17541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318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622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2.96296E-6 L -2.70833E-6 0.0622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55368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43436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7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7" y="3874499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978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8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76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501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1913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850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03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0242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0214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393FEAEC-792F-4316-B416-1B7150AC2365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3FE58A6-D2C5-41C0-9C32-41A5C4D962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49" y="619048"/>
            <a:ext cx="455362" cy="4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398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923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31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4870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2070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65A59F1-2978-45D9-BC82-8A3493696A37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6ADCC5-50CD-4471-BC1B-8A5031DA9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24" y="610881"/>
            <a:ext cx="453222" cy="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516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33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078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8486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4105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165A012-D3EE-47EF-B8B3-CEB2C68B6C93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B9B3534-AB58-46E6-A28E-642FE73C9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735" y="6181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5187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438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336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6669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38807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1B0AD52-B514-4301-9559-18BCE561DAAF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8C279A-AB73-49F2-ABC3-4F9EAAC0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67" y="63016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852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5014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0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94.xml"/><Relationship Id="rId68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84.xml"/><Relationship Id="rId58" Type="http://schemas.openxmlformats.org/officeDocument/2006/relationships/slideLayout" Target="../slideLayouts/slideLayout89.xml"/><Relationship Id="rId66" Type="http://schemas.openxmlformats.org/officeDocument/2006/relationships/slideLayout" Target="../slideLayouts/slideLayout97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61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79.xml"/><Relationship Id="rId56" Type="http://schemas.openxmlformats.org/officeDocument/2006/relationships/slideLayout" Target="../slideLayouts/slideLayout87.xml"/><Relationship Id="rId64" Type="http://schemas.openxmlformats.org/officeDocument/2006/relationships/slideLayout" Target="../slideLayouts/slideLayout95.xml"/><Relationship Id="rId69" Type="http://schemas.openxmlformats.org/officeDocument/2006/relationships/slideLayout" Target="../slideLayouts/slideLayout100.xml"/><Relationship Id="rId77" Type="http://schemas.openxmlformats.org/officeDocument/2006/relationships/image" Target="../media/image24.emf"/><Relationship Id="rId8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82.xml"/><Relationship Id="rId7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59" Type="http://schemas.openxmlformats.org/officeDocument/2006/relationships/slideLayout" Target="../slideLayouts/slideLayout90.xml"/><Relationship Id="rId67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Relationship Id="rId54" Type="http://schemas.openxmlformats.org/officeDocument/2006/relationships/slideLayout" Target="../slideLayouts/slideLayout85.xml"/><Relationship Id="rId62" Type="http://schemas.openxmlformats.org/officeDocument/2006/relationships/slideLayout" Target="../slideLayouts/slideLayout93.xml"/><Relationship Id="rId70" Type="http://schemas.openxmlformats.org/officeDocument/2006/relationships/slideLayout" Target="../slideLayouts/slideLayout101.xml"/><Relationship Id="rId75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49" Type="http://schemas.openxmlformats.org/officeDocument/2006/relationships/slideLayout" Target="../slideLayouts/slideLayout80.xml"/><Relationship Id="rId57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91.xml"/><Relationship Id="rId65" Type="http://schemas.openxmlformats.org/officeDocument/2006/relationships/slideLayout" Target="../slideLayouts/slideLayout96.xml"/><Relationship Id="rId7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81.xml"/><Relationship Id="rId55" Type="http://schemas.openxmlformats.org/officeDocument/2006/relationships/slideLayout" Target="../slideLayouts/slideLayout86.xml"/><Relationship Id="rId76" Type="http://schemas.openxmlformats.org/officeDocument/2006/relationships/image" Target="../media/image23.svg"/><Relationship Id="rId7" Type="http://schemas.openxmlformats.org/officeDocument/2006/relationships/slideLayout" Target="../slideLayouts/slideLayout38.xml"/><Relationship Id="rId7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51.xml"/><Relationship Id="rId63" Type="http://schemas.openxmlformats.org/officeDocument/2006/relationships/slideLayout" Target="../slideLayouts/slideLayout167.xml"/><Relationship Id="rId68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9.xml"/><Relationship Id="rId53" Type="http://schemas.openxmlformats.org/officeDocument/2006/relationships/slideLayout" Target="../slideLayouts/slideLayout157.xml"/><Relationship Id="rId58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70.xml"/><Relationship Id="rId7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09.xml"/><Relationship Id="rId61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slideLayout" Target="../slideLayouts/slideLayout147.xml"/><Relationship Id="rId48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60.xml"/><Relationship Id="rId64" Type="http://schemas.openxmlformats.org/officeDocument/2006/relationships/slideLayout" Target="../slideLayouts/slideLayout168.xml"/><Relationship Id="rId69" Type="http://schemas.openxmlformats.org/officeDocument/2006/relationships/slideLayout" Target="../slideLayouts/slideLayout173.xml"/><Relationship Id="rId77" Type="http://schemas.openxmlformats.org/officeDocument/2006/relationships/image" Target="../media/image23.svg"/><Relationship Id="rId8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55.xml"/><Relationship Id="rId7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50.xml"/><Relationship Id="rId59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66.xml"/><Relationship Id="rId70" Type="http://schemas.openxmlformats.org/officeDocument/2006/relationships/slideLayout" Target="../slideLayouts/slideLayout174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49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148.xml"/><Relationship Id="rId52" Type="http://schemas.openxmlformats.org/officeDocument/2006/relationships/slideLayout" Target="../slideLayouts/slideLayout156.xml"/><Relationship Id="rId60" Type="http://schemas.openxmlformats.org/officeDocument/2006/relationships/slideLayout" Target="../slideLayouts/slideLayout164.xml"/><Relationship Id="rId65" Type="http://schemas.openxmlformats.org/officeDocument/2006/relationships/slideLayout" Target="../slideLayouts/slideLayout169.xml"/><Relationship Id="rId73" Type="http://schemas.openxmlformats.org/officeDocument/2006/relationships/slideLayout" Target="../slideLayouts/slideLayout177.xml"/><Relationship Id="rId78" Type="http://schemas.openxmlformats.org/officeDocument/2006/relationships/image" Target="../media/image24.emf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38.xml"/><Relationship Id="rId50" Type="http://schemas.openxmlformats.org/officeDocument/2006/relationships/slideLayout" Target="../slideLayouts/slideLayout154.xml"/><Relationship Id="rId55" Type="http://schemas.openxmlformats.org/officeDocument/2006/relationships/slideLayout" Target="../slideLayouts/slideLayout159.xml"/><Relationship Id="rId76" Type="http://schemas.openxmlformats.org/officeDocument/2006/relationships/image" Target="../media/image22.png"/><Relationship Id="rId7" Type="http://schemas.openxmlformats.org/officeDocument/2006/relationships/slideLayout" Target="../slideLayouts/slideLayout111.xml"/><Relationship Id="rId7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8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7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35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  <p:sldLayoutId id="2147483986" r:id="rId50"/>
    <p:sldLayoutId id="2147483987" r:id="rId51"/>
    <p:sldLayoutId id="2147483988" r:id="rId52"/>
    <p:sldLayoutId id="2147483989" r:id="rId53"/>
    <p:sldLayoutId id="2147483990" r:id="rId54"/>
    <p:sldLayoutId id="2147483991" r:id="rId55"/>
    <p:sldLayoutId id="2147483992" r:id="rId56"/>
    <p:sldLayoutId id="2147483993" r:id="rId57"/>
    <p:sldLayoutId id="2147483994" r:id="rId58"/>
    <p:sldLayoutId id="2147483995" r:id="rId59"/>
    <p:sldLayoutId id="2147483996" r:id="rId60"/>
    <p:sldLayoutId id="2147483997" r:id="rId61"/>
    <p:sldLayoutId id="2147483998" r:id="rId62"/>
    <p:sldLayoutId id="2147483999" r:id="rId63"/>
    <p:sldLayoutId id="2147484000" r:id="rId64"/>
    <p:sldLayoutId id="2147484001" r:id="rId65"/>
    <p:sldLayoutId id="2147484002" r:id="rId66"/>
    <p:sldLayoutId id="2147484003" r:id="rId67"/>
    <p:sldLayoutId id="2147484004" r:id="rId68"/>
    <p:sldLayoutId id="2147484005" r:id="rId69"/>
    <p:sldLayoutId id="2147484006" r:id="rId70"/>
    <p:sldLayoutId id="2147484007" r:id="rId71"/>
    <p:sldLayoutId id="2147484008" r:id="rId72"/>
    <p:sldLayoutId id="2147484009" r:id="rId73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69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7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8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58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53" r:id="rId43"/>
    <p:sldLayoutId id="2147484054" r:id="rId44"/>
    <p:sldLayoutId id="2147484055" r:id="rId45"/>
    <p:sldLayoutId id="2147484056" r:id="rId46"/>
    <p:sldLayoutId id="2147484057" r:id="rId47"/>
    <p:sldLayoutId id="2147484058" r:id="rId48"/>
    <p:sldLayoutId id="2147484059" r:id="rId49"/>
    <p:sldLayoutId id="2147484060" r:id="rId50"/>
    <p:sldLayoutId id="2147484061" r:id="rId51"/>
    <p:sldLayoutId id="2147484062" r:id="rId52"/>
    <p:sldLayoutId id="2147484063" r:id="rId53"/>
    <p:sldLayoutId id="2147484064" r:id="rId54"/>
    <p:sldLayoutId id="2147484065" r:id="rId55"/>
    <p:sldLayoutId id="2147484066" r:id="rId56"/>
    <p:sldLayoutId id="2147484067" r:id="rId57"/>
    <p:sldLayoutId id="2147484068" r:id="rId58"/>
    <p:sldLayoutId id="2147484069" r:id="rId59"/>
    <p:sldLayoutId id="2147484070" r:id="rId60"/>
    <p:sldLayoutId id="2147484071" r:id="rId61"/>
    <p:sldLayoutId id="2147484072" r:id="rId62"/>
    <p:sldLayoutId id="2147484073" r:id="rId63"/>
    <p:sldLayoutId id="2147484074" r:id="rId64"/>
    <p:sldLayoutId id="2147484075" r:id="rId65"/>
    <p:sldLayoutId id="2147484076" r:id="rId66"/>
    <p:sldLayoutId id="2147484077" r:id="rId67"/>
    <p:sldLayoutId id="2147484078" r:id="rId68"/>
    <p:sldLayoutId id="2147484079" r:id="rId69"/>
    <p:sldLayoutId id="2147484080" r:id="rId70"/>
    <p:sldLayoutId id="2147484081" r:id="rId71"/>
    <p:sldLayoutId id="2147484082" r:id="rId72"/>
    <p:sldLayoutId id="2147484083" r:id="rId73"/>
    <p:sldLayoutId id="2147484084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1655840" cy="733299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411761"/>
            <a:ext cx="11653521" cy="1704996"/>
          </a:xfrm>
          <a:prstGeom prst="rect">
            <a:avLst/>
          </a:prstGeom>
        </p:spPr>
        <p:txBody>
          <a:bodyPr vert="horz" wrap="square" lIns="146289" tIns="0" rIns="146289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1" y="6566933"/>
            <a:ext cx="3859607" cy="364224"/>
          </a:xfrm>
          <a:prstGeom prst="rect">
            <a:avLst/>
          </a:prstGeom>
        </p:spPr>
        <p:txBody>
          <a:bodyPr vert="horz" lIns="0" tIns="45716" rIns="91431" bIns="45716" rtlCol="0" anchor="ctr"/>
          <a:lstStyle>
            <a:lvl1pPr algn="l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77859" y="6564685"/>
            <a:ext cx="2844904" cy="364224"/>
          </a:xfrm>
          <a:prstGeom prst="rect">
            <a:avLst/>
          </a:prstGeom>
        </p:spPr>
        <p:txBody>
          <a:bodyPr vert="horz" lIns="91431" tIns="45716" rIns="0" bIns="45716" rtlCol="0" anchor="ctr"/>
          <a:lstStyle>
            <a:lvl1pPr algn="r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 defTabSz="914256">
                <a:defRPr/>
              </a:pPr>
              <a:t>‹#›</a:t>
            </a:fld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284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lang="en-US" sz="5295" b="0" kern="1200" cap="none" spc="-100" baseline="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256" rtl="0" eaLnBrk="1" fontAlgn="auto" latinLnBrk="0" hangingPunct="1">
        <a:lnSpc>
          <a:spcPct val="90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69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00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1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pos="3917">
          <p15:clr>
            <a:srgbClr val="F26B43"/>
          </p15:clr>
        </p15:guide>
        <p15:guide id="3" pos="173">
          <p15:clr>
            <a:srgbClr val="F26B43"/>
          </p15:clr>
        </p15:guide>
        <p15:guide id="4" pos="317">
          <p15:clr>
            <a:srgbClr val="F26B43"/>
          </p15:clr>
        </p15:guide>
        <p15:guide id="5" orient="horz" pos="907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pos="7661">
          <p15:clr>
            <a:srgbClr val="F26B43"/>
          </p15:clr>
        </p15:guide>
        <p15:guide id="8" orient="horz" pos="42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3.png"/><Relationship Id="rId4" Type="http://schemas.openxmlformats.org/officeDocument/2006/relationships/image" Target="../media/image77.wmf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hyperlink" Target="https://esheninger.blogspot.com/2016/01/feedback-vs-criticism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66.w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24 March 2023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575261"/>
            <a:ext cx="4322029" cy="1562583"/>
          </a:xfrm>
        </p:spPr>
        <p:txBody>
          <a:bodyPr/>
          <a:lstStyle/>
          <a:p>
            <a:r>
              <a:rPr lang="en-US" sz="5400" dirty="0"/>
              <a:t>Feedback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Form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198677" y="5474071"/>
            <a:ext cx="4986263" cy="7787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742774"/>
                </a:solidFill>
                <a:latin typeface="+mn-lt"/>
              </a:rPr>
              <a:t>https://forms.office.com/r/kFx6HF1ry9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626C79-E1BD-42FC-928A-484D21AAD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799" y="2769877"/>
            <a:ext cx="4265410" cy="2239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6D9B9-72B1-F148-A0A0-1819208E2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325" y="247855"/>
            <a:ext cx="6362290" cy="6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808181" y="1215271"/>
            <a:ext cx="93802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lang="en-US" sz="2000" dirty="0">
                <a:solidFill>
                  <a:srgbClr val="742774"/>
                </a:solidFill>
                <a:latin typeface="+mj-lt"/>
              </a:rPr>
              <a:t>https://bit.ly/3lBFEkA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633084"/>
            <a:ext cx="515569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“01 - Create A Machine Ordering Power Apps Canvas App”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4" y="3000313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334877" y="2973745"/>
            <a:ext cx="4812499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01 - Create a machine ordering Power Apps canvas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02 - Create a Dataverse table for the machine ordering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03 - Create a model-driven Power Apps app for machine ordering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04 - Integrate a Power Apps app with Power Automate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5" y="4634167"/>
            <a:ext cx="635508" cy="635508"/>
          </a:xfrm>
          <a:prstGeom prst="rect">
            <a:avLst/>
          </a:prstGeom>
        </p:spPr>
      </p:pic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1_BA PowerPlatofrm Template Lines 0902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3.xml><?xml version="1.0" encoding="utf-8"?>
<a:theme xmlns:a="http://schemas.openxmlformats.org/drawingml/2006/main" name="1_BA PowerPlatofrm Template Lines 0831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4.xml><?xml version="1.0" encoding="utf-8"?>
<a:theme xmlns:a="http://schemas.openxmlformats.org/drawingml/2006/main" name="MBS_Template_16x9_Purple">
  <a:themeElements>
    <a:clrScheme name="MBS -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68217A"/>
      </a:accent3>
      <a:accent4>
        <a:srgbClr val="442359"/>
      </a:accent4>
      <a:accent5>
        <a:srgbClr val="E81123"/>
      </a:accent5>
      <a:accent6>
        <a:srgbClr val="BA141A"/>
      </a:accent6>
      <a:hlink>
        <a:srgbClr val="00187A"/>
      </a:hlink>
      <a:folHlink>
        <a:srgbClr val="6821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BS_Template_16x9_Purple.potx" id="{D923A99D-8A20-4A25-8E75-6381FD687075}" vid="{7C457616-340A-4BC3-93EA-184AED32E3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  <ds:schemaRef ds:uri="b2855774-7864-472c-b53f-a1c9f38f1d59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96BF84-B355-41EC-999F-C17309FA8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855774-7864-472c-b53f-a1c9f38f1d59"/>
    <ds:schemaRef ds:uri="efef0bc2-39c0-4cbc-8b06-a8fa4d6f3c4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768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Dynamics 365</vt:lpstr>
      <vt:lpstr>1_BA PowerPlatofrm Template Lines 090220</vt:lpstr>
      <vt:lpstr>1_BA PowerPlatofrm Template Lines 083120</vt:lpstr>
      <vt:lpstr>MBS_Template_16x9_Purple</vt:lpstr>
      <vt:lpstr>App in a Day Microsoft Power Platform</vt:lpstr>
      <vt:lpstr>Lab content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Feedback   Form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Tc. Mohd Amirol Bin Ahmad</cp:lastModifiedBy>
  <cp:revision>78</cp:revision>
  <dcterms:created xsi:type="dcterms:W3CDTF">2020-02-26T19:44:54Z</dcterms:created>
  <dcterms:modified xsi:type="dcterms:W3CDTF">2023-04-12T18:10:09Z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